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119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530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479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47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14348" y="400050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/>
            </a:r>
            <a:br>
              <a:rPr lang="el-GR" sz="3000" b="1" spc="300" dirty="0" smtClean="0">
                <a:solidFill>
                  <a:srgbClr val="54BC9B"/>
                </a:solidFill>
              </a:rPr>
            </a:br>
            <a:r>
              <a:rPr lang="el-GR" sz="3000" b="1" spc="300" dirty="0" smtClean="0">
                <a:solidFill>
                  <a:srgbClr val="54BC9B"/>
                </a:solidFill>
              </a:rPr>
              <a:t>Δομικά στοιχεία: Πίνακας ελεγκτών πτήσης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3372" y="1142984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2311012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Οι υπολογιστικές ικανότητες των </a:t>
            </a:r>
            <a:r>
              <a:rPr lang="el-GR" sz="3000" b="1" spc="100" dirty="0" smtClean="0">
                <a:solidFill>
                  <a:srgbClr val="54BC9B"/>
                </a:solidFill>
              </a:rPr>
              <a:t>UAV </a:t>
            </a:r>
            <a:r>
              <a:rPr lang="el-GR" sz="3000" b="1" spc="100" dirty="0" smtClean="0">
                <a:solidFill>
                  <a:srgbClr val="54BC9B"/>
                </a:solidFill>
              </a:rPr>
              <a:t>ακολούθησαν </a:t>
            </a:r>
            <a:r>
              <a:rPr lang="el-GR" sz="3000" b="1" spc="100" dirty="0" smtClean="0">
                <a:solidFill>
                  <a:srgbClr val="54BC9B"/>
                </a:solidFill>
              </a:rPr>
              <a:t>την πρόοδο της τεχνολογίας </a:t>
            </a:r>
            <a:r>
              <a:rPr lang="el-GR" sz="3000" b="1" spc="100" dirty="0" smtClean="0">
                <a:solidFill>
                  <a:srgbClr val="54BC9B"/>
                </a:solidFill>
              </a:rPr>
              <a:t>υπολογιστών, </a:t>
            </a:r>
            <a:r>
              <a:rPr lang="el-GR" sz="3000" b="1" spc="100" dirty="0" smtClean="0">
                <a:solidFill>
                  <a:srgbClr val="54BC9B"/>
                </a:solidFill>
              </a:rPr>
              <a:t>ξεκινώντας από </a:t>
            </a:r>
            <a:r>
              <a:rPr lang="el-GR" sz="3000" b="1" spc="100" dirty="0" smtClean="0">
                <a:solidFill>
                  <a:srgbClr val="54BC9B"/>
                </a:solidFill>
              </a:rPr>
              <a:t>αναλογικούς </a:t>
            </a:r>
            <a:r>
              <a:rPr lang="el-GR" sz="3000" b="1" spc="100" dirty="0" smtClean="0">
                <a:solidFill>
                  <a:srgbClr val="54BC9B"/>
                </a:solidFill>
              </a:rPr>
              <a:t>ελέγχους και εξελισσόμενος σε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μικροελεγκτές</a:t>
            </a:r>
            <a:r>
              <a:rPr lang="el-GR" sz="3000" b="1" spc="100" dirty="0" smtClean="0">
                <a:solidFill>
                  <a:srgbClr val="54BC9B"/>
                </a:solidFill>
              </a:rPr>
              <a:t>,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στη </a:t>
            </a:r>
            <a:r>
              <a:rPr lang="el-GR" sz="3000" b="1" spc="100" dirty="0" smtClean="0">
                <a:solidFill>
                  <a:srgbClr val="54BC9B"/>
                </a:solidFill>
              </a:rPr>
              <a:t>συνέχεια σε υπολογιστές </a:t>
            </a:r>
            <a:r>
              <a:rPr lang="el-GR" sz="3000" b="1" spc="100" dirty="0" smtClean="0">
                <a:solidFill>
                  <a:srgbClr val="54BC9B"/>
                </a:solidFill>
              </a:rPr>
              <a:t>SOC (</a:t>
            </a:r>
            <a:r>
              <a:rPr lang="en-US" sz="3000" b="1" spc="100" dirty="0" smtClean="0">
                <a:solidFill>
                  <a:srgbClr val="54BC9B"/>
                </a:solidFill>
              </a:rPr>
              <a:t>system-on-a-chip</a:t>
            </a:r>
            <a:r>
              <a:rPr lang="el-GR" sz="3000" b="1" spc="100" dirty="0" smtClean="0">
                <a:solidFill>
                  <a:srgbClr val="54BC9B"/>
                </a:solidFill>
              </a:rPr>
              <a:t>)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SBC (</a:t>
            </a:r>
            <a:r>
              <a:rPr lang="en-US" sz="3000" b="1" spc="100" dirty="0" smtClean="0">
                <a:solidFill>
                  <a:srgbClr val="54BC9B"/>
                </a:solidFill>
              </a:rPr>
              <a:t>single-board computers</a:t>
            </a:r>
            <a:r>
              <a:rPr lang="el-GR" sz="3000" b="1" spc="100" dirty="0" smtClean="0">
                <a:solidFill>
                  <a:srgbClr val="54BC9B"/>
                </a:solidFill>
              </a:rPr>
              <a:t>).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52965" y="692696"/>
            <a:ext cx="6607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4000" b="1" spc="300" dirty="0" smtClean="0">
                <a:solidFill>
                  <a:schemeClr val="bg1"/>
                </a:solidFill>
              </a:rPr>
              <a:t>Πίνακας ελεγκτών πτήσης</a:t>
            </a:r>
            <a:endParaRPr lang="pt-BR" sz="38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09936" y="1507657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Το υλικό (</a:t>
            </a:r>
            <a:r>
              <a:rPr lang="en-US" sz="3000" b="1" spc="100" dirty="0" smtClean="0">
                <a:solidFill>
                  <a:srgbClr val="54BC9B"/>
                </a:solidFill>
              </a:rPr>
              <a:t>hardware)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του συστήματος για μικρά UAV ονομάζεται συχνά ελεγκτής πτήσης </a:t>
            </a:r>
            <a:r>
              <a:rPr lang="el-GR" sz="3000" b="1" spc="100" dirty="0" smtClean="0">
                <a:solidFill>
                  <a:srgbClr val="54BC9B"/>
                </a:solidFill>
              </a:rPr>
              <a:t>(</a:t>
            </a:r>
            <a:r>
              <a:rPr lang="en-US" sz="3000" b="1" spc="100" dirty="0" smtClean="0">
                <a:solidFill>
                  <a:srgbClr val="54BC9B"/>
                </a:solidFill>
              </a:rPr>
              <a:t>Flight </a:t>
            </a:r>
            <a:r>
              <a:rPr lang="en-US" sz="3000" b="1" spc="100" dirty="0" smtClean="0">
                <a:solidFill>
                  <a:srgbClr val="54BC9B"/>
                </a:solidFill>
              </a:rPr>
              <a:t>Controller</a:t>
            </a:r>
            <a:r>
              <a:rPr lang="el-GR" sz="3000" b="1" spc="100" dirty="0" smtClean="0">
                <a:solidFill>
                  <a:srgbClr val="54BC9B"/>
                </a:solidFill>
              </a:rPr>
              <a:t> - FC</a:t>
            </a:r>
            <a:r>
              <a:rPr lang="el-GR" sz="3000" b="1" spc="100" dirty="0" smtClean="0">
                <a:solidFill>
                  <a:srgbClr val="54BC9B"/>
                </a:solidFill>
              </a:rPr>
              <a:t>), πίνακας ελεγκτών πτήσης </a:t>
            </a:r>
            <a:r>
              <a:rPr lang="el-GR" sz="3000" b="1" spc="100" dirty="0" smtClean="0">
                <a:solidFill>
                  <a:srgbClr val="54BC9B"/>
                </a:solidFill>
              </a:rPr>
              <a:t>(</a:t>
            </a:r>
            <a:r>
              <a:rPr lang="en-US" sz="3000" b="1" spc="100" dirty="0" smtClean="0">
                <a:solidFill>
                  <a:srgbClr val="54BC9B"/>
                </a:solidFill>
              </a:rPr>
              <a:t>Flight Controller </a:t>
            </a:r>
            <a:r>
              <a:rPr lang="en-US" sz="3000" b="1" spc="100" dirty="0" smtClean="0">
                <a:solidFill>
                  <a:srgbClr val="54BC9B"/>
                </a:solidFill>
              </a:rPr>
              <a:t>Board</a:t>
            </a:r>
            <a:r>
              <a:rPr lang="el-GR" sz="3000" b="1" spc="100" dirty="0" smtClean="0">
                <a:solidFill>
                  <a:srgbClr val="54BC9B"/>
                </a:solidFill>
              </a:rPr>
              <a:t> - FCB</a:t>
            </a:r>
            <a:r>
              <a:rPr lang="el-GR" sz="3000" b="1" spc="100" dirty="0" smtClean="0">
                <a:solidFill>
                  <a:srgbClr val="54BC9B"/>
                </a:solidFill>
              </a:rPr>
              <a:t>) ή αυτόματος πιλότος.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05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spc="300" dirty="0" smtClean="0">
                <a:solidFill>
                  <a:schemeClr val="bg1"/>
                </a:solidFill>
              </a:rPr>
              <a:t>Πίνακας ελεγκτών πτήσης</a:t>
            </a:r>
            <a:endParaRPr lang="pt-BR" sz="36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0430" y="4071942"/>
            <a:ext cx="2267888" cy="2267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4BC9B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9203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27584" y="2477153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Ο </a:t>
            </a:r>
            <a:r>
              <a:rPr lang="el-GR" sz="3000" b="1" spc="100" dirty="0" smtClean="0">
                <a:solidFill>
                  <a:srgbClr val="54BC9B"/>
                </a:solidFill>
              </a:rPr>
              <a:t>έλεγχος πτήσης είναι ένα από τα συστήματα χαμηλότερου </a:t>
            </a:r>
            <a:r>
              <a:rPr lang="el-GR" sz="3000" b="1" spc="100" dirty="0" smtClean="0">
                <a:solidFill>
                  <a:srgbClr val="54BC9B"/>
                </a:solidFill>
              </a:rPr>
              <a:t>επιπέδου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είναι παρόμοιο με </a:t>
            </a:r>
            <a:r>
              <a:rPr lang="el-GR" sz="3000" b="1" spc="100" dirty="0" smtClean="0">
                <a:solidFill>
                  <a:srgbClr val="54BC9B"/>
                </a:solidFill>
              </a:rPr>
              <a:t>αυτά της επανδρωμένης αεροπορίας: </a:t>
            </a:r>
            <a:r>
              <a:rPr lang="el-GR" sz="3000" b="1" spc="100" dirty="0" smtClean="0">
                <a:solidFill>
                  <a:srgbClr val="54BC9B"/>
                </a:solidFill>
              </a:rPr>
              <a:t>δυναμική πτήση αεροπλάνου, έλεγχος και αυτοματισμός.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05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spc="300" dirty="0" smtClean="0">
                <a:solidFill>
                  <a:schemeClr val="bg1"/>
                </a:solidFill>
              </a:rPr>
              <a:t>Πίνακας ελεγκτών πτήσης</a:t>
            </a:r>
            <a:endParaRPr lang="pt-BR" sz="36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66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883048" y="1875596"/>
            <a:ext cx="777686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Η αυτόματη πτήση περιλαμβάνει πολλαπλά επίπεδα προτεραιότητας.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r>
              <a:rPr lang="el-GR" sz="3000" b="1" spc="100" dirty="0" smtClean="0">
                <a:solidFill>
                  <a:srgbClr val="54BC9B"/>
                </a:solidFill>
              </a:rPr>
              <a:t>Ορισμένα </a:t>
            </a:r>
            <a:r>
              <a:rPr lang="el-GR" sz="3000" b="1" spc="100" dirty="0" err="1" smtClean="0">
                <a:solidFill>
                  <a:srgbClr val="54BC9B"/>
                </a:solidFill>
              </a:rPr>
              <a:t>UAVs</a:t>
            </a:r>
            <a:r>
              <a:rPr lang="el-GR" sz="3000" b="1" spc="100" dirty="0" smtClean="0">
                <a:solidFill>
                  <a:srgbClr val="54BC9B"/>
                </a:solidFill>
              </a:rPr>
              <a:t> μπορούν να ελέγξουν την πτήση με διάφορα μοντέλα πτήσης, όπως τα σχέδια VTOL.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en-US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306298" y="476676"/>
            <a:ext cx="6054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3600" b="1" spc="300" dirty="0" smtClean="0">
                <a:solidFill>
                  <a:schemeClr val="bg1"/>
                </a:solidFill>
              </a:rPr>
              <a:t>Πίνακας ελεγκτών πτήσης</a:t>
            </a:r>
            <a:endParaRPr lang="pt-BR" sz="36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61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87</Words>
  <Application>Microsoft Macintosh PowerPoint</Application>
  <PresentationFormat>On-screen Show (4:3)</PresentationFormat>
  <Paragraphs>25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32</cp:revision>
  <dcterms:created xsi:type="dcterms:W3CDTF">2017-03-08T21:43:37Z</dcterms:created>
  <dcterms:modified xsi:type="dcterms:W3CDTF">2018-01-29T20:51:29Z</dcterms:modified>
</cp:coreProperties>
</file>